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4" r:id="rId8"/>
    <p:sldId id="265" r:id="rId9"/>
    <p:sldId id="266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129" autoAdjust="0"/>
    <p:restoredTop sz="94660"/>
  </p:normalViewPr>
  <p:slideViewPr>
    <p:cSldViewPr snapToGrid="0">
      <p:cViewPr varScale="1">
        <p:scale>
          <a:sx n="87" d="100"/>
          <a:sy n="87" d="100"/>
        </p:scale>
        <p:origin x="-677" y="-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S N</a:t>
            </a:r>
            <a:endParaRPr lang="ko-KR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Ubiquitous Sensor </a:t>
            </a:r>
            <a:r>
              <a:rPr lang="en-US" altLang="ko-KR" sz="2400" dirty="0" smtClean="0"/>
              <a:t>Network</a:t>
            </a:r>
          </a:p>
          <a:p>
            <a:r>
              <a:rPr lang="ko-KR" altLang="en-US" sz="2400" dirty="0" smtClean="0"/>
              <a:t>  </a:t>
            </a:r>
            <a:r>
              <a:rPr lang="en-US" altLang="ko-KR" sz="2400" dirty="0" smtClean="0"/>
              <a:t>201301311 </a:t>
            </a:r>
            <a:r>
              <a:rPr lang="ko-KR" altLang="en-US" sz="2400" dirty="0" smtClean="0"/>
              <a:t>황상두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9423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0876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향후 진행계획</a:t>
            </a:r>
            <a:endParaRPr lang="ko-KR" altLang="en-US" sz="5000" b="1" dirty="0"/>
          </a:p>
        </p:txBody>
      </p:sp>
      <p:sp>
        <p:nvSpPr>
          <p:cNvPr id="7" name="AutoShape 2" descr="http://talkimg.imbc.com/TVianUpload//tvian/image/2012/04/09/e1HvttHAzPSP63469572546163907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6" name="Picture 4" descr="https://t1.daumcdn.net/thumb/R1280x0/?fname=http://t1.daumcdn.net/brunch/service/user/5Oz/image/aKGwCMmjo1GVeEpMhhDZK777-v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35716" y="1534318"/>
            <a:ext cx="5161863" cy="269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ostfiles5.naver.net/20150925_164/ssoh7878_1443151716513XMMHC_JPEG/%BC%F6%B8%E9%B9%AB%C8%A3%C8%ED%C1%F5_%BB%E7%B8%C1_4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40476"/>
            <a:ext cx="4806424" cy="269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77334" y="4458947"/>
            <a:ext cx="4758382" cy="124556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사망률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정상인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수면무호흡증환자</a:t>
            </a: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정상인의 </a:t>
            </a:r>
            <a:r>
              <a:rPr lang="en-US" altLang="ko-KR" b="1" dirty="0" smtClean="0">
                <a:solidFill>
                  <a:srgbClr val="FF0000"/>
                </a:solidFill>
              </a:rPr>
              <a:t>3.4</a:t>
            </a:r>
            <a:r>
              <a:rPr lang="ko-KR" altLang="en-US" b="1" dirty="0" smtClean="0">
                <a:solidFill>
                  <a:srgbClr val="FF0000"/>
                </a:solidFill>
              </a:rPr>
              <a:t>배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3758" y="4458947"/>
            <a:ext cx="511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 호흡환자는 정상인환자보다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좁아진 기도 때문에 호흡이 어려워짐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891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질의응답</a:t>
            </a:r>
            <a:endParaRPr lang="ko-KR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7781" y="2672556"/>
            <a:ext cx="22764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556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 dirty="0" smtClean="0"/>
              <a:t>목차</a:t>
            </a:r>
            <a:endParaRPr lang="ko-KR" altLang="en-US" sz="5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USN </a:t>
            </a:r>
            <a:r>
              <a:rPr lang="ko-KR" altLang="en-US" sz="2400" dirty="0" smtClean="0"/>
              <a:t>이란</a:t>
            </a:r>
            <a:r>
              <a:rPr lang="en-US" altLang="ko-KR" sz="2400" dirty="0" smtClean="0"/>
              <a:t>? (USN</a:t>
            </a:r>
            <a:r>
              <a:rPr lang="ko-KR" altLang="en-US" sz="2400" dirty="0" smtClean="0"/>
              <a:t>의 뜻</a:t>
            </a:r>
            <a:r>
              <a:rPr lang="en-US" altLang="ko-KR" sz="2400" dirty="0" smtClean="0"/>
              <a:t>!)</a:t>
            </a:r>
          </a:p>
          <a:p>
            <a:r>
              <a:rPr lang="en-US" altLang="ko-KR" sz="2400" dirty="0" smtClean="0"/>
              <a:t>USN</a:t>
            </a:r>
            <a:r>
              <a:rPr lang="ko-KR" altLang="en-US" sz="2400" dirty="0" smtClean="0"/>
              <a:t>팀 소개</a:t>
            </a:r>
            <a:endParaRPr lang="en-US" altLang="ko-KR" sz="2400" dirty="0" smtClean="0"/>
          </a:p>
          <a:p>
            <a:r>
              <a:rPr lang="en-US" altLang="ko-KR" sz="2400" dirty="0" smtClean="0"/>
              <a:t>USN</a:t>
            </a:r>
            <a:r>
              <a:rPr lang="ko-KR" altLang="en-US" sz="2400" dirty="0" smtClean="0"/>
              <a:t>팀에서 무엇을 하고 있나</a:t>
            </a:r>
            <a:r>
              <a:rPr lang="en-US" altLang="ko-KR" sz="2400" dirty="0" smtClean="0"/>
              <a:t>?</a:t>
            </a:r>
          </a:p>
          <a:p>
            <a:r>
              <a:rPr lang="ko-KR" altLang="en-US" sz="2400" dirty="0" smtClean="0"/>
              <a:t>실험 방법</a:t>
            </a:r>
            <a:endParaRPr lang="en-US" altLang="ko-KR" sz="2400" dirty="0" smtClean="0"/>
          </a:p>
          <a:p>
            <a:r>
              <a:rPr lang="ko-KR" altLang="en-US" sz="2400" dirty="0" smtClean="0"/>
              <a:t>데이터 분석</a:t>
            </a:r>
            <a:endParaRPr lang="en-US" altLang="ko-KR" sz="2400" dirty="0" smtClean="0"/>
          </a:p>
          <a:p>
            <a:r>
              <a:rPr lang="ko-KR" altLang="en-US" sz="2400" dirty="0" smtClean="0"/>
              <a:t>향후 진행계획</a:t>
            </a:r>
            <a:endParaRPr lang="en-US" altLang="ko-KR" sz="2400" dirty="0" smtClean="0"/>
          </a:p>
          <a:p>
            <a:r>
              <a:rPr lang="ko-KR" altLang="en-US" sz="2400" dirty="0" smtClean="0"/>
              <a:t>질의응답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992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dirty="0" smtClean="0"/>
              <a:t>U S N </a:t>
            </a:r>
            <a:r>
              <a:rPr lang="ko-KR" altLang="en-US" sz="5000" b="1" dirty="0" smtClean="0"/>
              <a:t>이란</a:t>
            </a:r>
            <a:r>
              <a:rPr lang="en-US" altLang="ko-KR" sz="5000" b="1" dirty="0" smtClean="0"/>
              <a:t>?</a:t>
            </a:r>
            <a:endParaRPr lang="ko-KR" altLang="en-US" sz="5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>
                <a:solidFill>
                  <a:srgbClr val="0070C0"/>
                </a:solidFill>
              </a:rPr>
              <a:t>Ubiquitous Sensor Network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u="sng" dirty="0" smtClean="0">
                <a:solidFill>
                  <a:schemeClr val="tx1"/>
                </a:solidFill>
              </a:rPr>
              <a:t>Ubiquitous</a:t>
            </a:r>
            <a:r>
              <a:rPr lang="en-US" altLang="ko-KR" sz="2000" dirty="0" smtClean="0">
                <a:solidFill>
                  <a:schemeClr val="tx1"/>
                </a:solidFill>
              </a:rPr>
              <a:t>  	</a:t>
            </a:r>
            <a:r>
              <a:rPr lang="ko-KR" altLang="en-US" sz="2000" dirty="0" smtClean="0">
                <a:solidFill>
                  <a:schemeClr val="tx1"/>
                </a:solidFill>
              </a:rPr>
              <a:t>필요한 </a:t>
            </a:r>
            <a:r>
              <a:rPr lang="ko-KR" altLang="en-US" sz="2000" dirty="0">
                <a:solidFill>
                  <a:schemeClr val="tx1"/>
                </a:solidFill>
              </a:rPr>
              <a:t>모든 사물에 </a:t>
            </a:r>
            <a:r>
              <a:rPr lang="ko-KR" altLang="en-US" sz="2000" dirty="0" smtClean="0">
                <a:solidFill>
                  <a:schemeClr val="tx1"/>
                </a:solidFill>
              </a:rPr>
              <a:t>전자센서를 부착해</a:t>
            </a:r>
            <a:r>
              <a:rPr lang="en-US" altLang="ko-KR" sz="2000" dirty="0">
                <a:solidFill>
                  <a:schemeClr val="tx1"/>
                </a:solidFill>
              </a:rPr>
              <a:t/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u="sng" dirty="0" smtClean="0">
                <a:solidFill>
                  <a:schemeClr val="tx1"/>
                </a:solidFill>
              </a:rPr>
              <a:t>Sensor</a:t>
            </a:r>
            <a:r>
              <a:rPr lang="en-US" altLang="ko-KR" sz="2000" dirty="0" smtClean="0">
                <a:solidFill>
                  <a:schemeClr val="tx1"/>
                </a:solidFill>
              </a:rPr>
              <a:t>	    	</a:t>
            </a:r>
            <a:r>
              <a:rPr lang="ko-KR" altLang="en-US" sz="2000" dirty="0" smtClean="0">
                <a:solidFill>
                  <a:schemeClr val="tx1"/>
                </a:solidFill>
              </a:rPr>
              <a:t>사물과 </a:t>
            </a:r>
            <a:r>
              <a:rPr lang="ko-KR" altLang="en-US" sz="2000" dirty="0">
                <a:solidFill>
                  <a:schemeClr val="tx1"/>
                </a:solidFill>
              </a:rPr>
              <a:t>환경을 </a:t>
            </a:r>
            <a:r>
              <a:rPr lang="ko-KR" altLang="en-US" sz="2000" dirty="0" smtClean="0">
                <a:solidFill>
                  <a:schemeClr val="tx1"/>
                </a:solidFill>
              </a:rPr>
              <a:t>인식하고</a:t>
            </a:r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dirty="0" smtClean="0">
                <a:solidFill>
                  <a:schemeClr val="tx1"/>
                </a:solidFill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u="sng" dirty="0" smtClean="0">
                <a:solidFill>
                  <a:schemeClr val="tx1"/>
                </a:solidFill>
              </a:rPr>
              <a:t>Network</a:t>
            </a:r>
            <a:r>
              <a:rPr lang="en-US" altLang="ko-KR" sz="2000" dirty="0" smtClean="0">
                <a:solidFill>
                  <a:schemeClr val="tx1"/>
                </a:solidFill>
              </a:rPr>
              <a:t>     	</a:t>
            </a:r>
            <a:r>
              <a:rPr lang="ko-KR" altLang="en-US" sz="2000" dirty="0" smtClean="0">
                <a:solidFill>
                  <a:schemeClr val="tx1"/>
                </a:solidFill>
              </a:rPr>
              <a:t>네트워크를 </a:t>
            </a:r>
            <a:r>
              <a:rPr lang="ko-KR" altLang="en-US" sz="2000" dirty="0"/>
              <a:t>통해 실시간 정보를 구축</a:t>
            </a:r>
            <a:r>
              <a:rPr lang="en-US" altLang="ko-KR" sz="2000" dirty="0"/>
              <a:t>, </a:t>
            </a:r>
            <a:r>
              <a:rPr lang="ko-KR" altLang="en-US" sz="2000" dirty="0"/>
              <a:t>활용토록 하는 통신망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98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dirty="0" smtClean="0"/>
              <a:t>USN</a:t>
            </a:r>
            <a:r>
              <a:rPr lang="ko-KR" altLang="en-US" sz="5000" b="1" dirty="0" smtClean="0"/>
              <a:t>팀 소개</a:t>
            </a:r>
            <a:endParaRPr lang="ko-KR" altLang="en-US" sz="5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930400"/>
            <a:ext cx="8993888" cy="2817769"/>
          </a:xfrm>
        </p:spPr>
        <p:txBody>
          <a:bodyPr numCol="2">
            <a:noAutofit/>
          </a:bodyPr>
          <a:lstStyle/>
          <a:p>
            <a:r>
              <a:rPr lang="ko-KR" altLang="en-US" sz="2400" dirty="0" smtClean="0"/>
              <a:t>조승호 교수님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err="1" smtClean="0"/>
              <a:t>조석향</a:t>
            </a:r>
            <a:r>
              <a:rPr lang="ko-KR" altLang="en-US" sz="2400" dirty="0" smtClean="0"/>
              <a:t> 박사님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노도영 선배님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황상두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김원명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송준기</a:t>
            </a:r>
            <a:endParaRPr lang="en-US" altLang="ko-KR" sz="2400" dirty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6099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000" b="1" dirty="0" smtClean="0"/>
              <a:t>USN</a:t>
            </a:r>
            <a:r>
              <a:rPr lang="ko-KR" altLang="en-US" sz="5000" b="1" dirty="0" smtClean="0"/>
              <a:t>팀에서 무엇을 하고 있나</a:t>
            </a:r>
            <a:r>
              <a:rPr lang="en-US" altLang="ko-KR" sz="5000" b="1" dirty="0" smtClean="0"/>
              <a:t>?</a:t>
            </a:r>
            <a:endParaRPr lang="ko-KR" altLang="en-US" sz="5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930" y="5108987"/>
            <a:ext cx="4634076" cy="3774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200" dirty="0" smtClean="0"/>
              <a:t>기존 신체 </a:t>
            </a:r>
            <a:r>
              <a:rPr lang="ko-KR" altLang="en-US" sz="2200" b="1" dirty="0" smtClean="0"/>
              <a:t>부착 형</a:t>
            </a:r>
            <a:r>
              <a:rPr lang="ko-KR" altLang="en-US" sz="2200" dirty="0" smtClean="0"/>
              <a:t> 호흡 측정기기</a:t>
            </a:r>
            <a:endParaRPr lang="en-US" altLang="ko-KR" sz="22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27619"/>
            <a:ext cx="4061268" cy="3035832"/>
          </a:xfrm>
          <a:prstGeom prst="rect">
            <a:avLst/>
          </a:prstGeom>
        </p:spPr>
      </p:pic>
      <p:pic>
        <p:nvPicPr>
          <p:cNvPr id="1032" name="Picture 8" descr="http://i.huffpost.com/gen/4303132/thumbs/o-MORETZ-5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2400" y="1930400"/>
            <a:ext cx="4549577" cy="303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곱셈 기호 7"/>
          <p:cNvSpPr/>
          <p:nvPr/>
        </p:nvSpPr>
        <p:spPr>
          <a:xfrm>
            <a:off x="677334" y="1927620"/>
            <a:ext cx="4061268" cy="3035832"/>
          </a:xfrm>
          <a:prstGeom prst="mathMultiply">
            <a:avLst/>
          </a:prstGeom>
          <a:ln w="0"/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9244" y="5117069"/>
            <a:ext cx="5415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/>
              <a:t>무 자각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</a:t>
            </a:r>
            <a:r>
              <a:rPr lang="ko-KR" altLang="en-US" sz="2200" b="1" dirty="0"/>
              <a:t>무 </a:t>
            </a:r>
            <a:r>
              <a:rPr lang="ko-KR" altLang="en-US" sz="2200" b="1" dirty="0" smtClean="0"/>
              <a:t>구속방식 </a:t>
            </a:r>
            <a:r>
              <a:rPr lang="ko-KR" altLang="en-US" sz="2200" dirty="0" smtClean="0"/>
              <a:t>형 호흡 측정기기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306240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 descr="http://i.huffpost.com/gen/4303132/thumbs/o-MORETZ-5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9863" y="1574246"/>
            <a:ext cx="2373479" cy="15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89214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실험 방법</a:t>
            </a:r>
            <a:endParaRPr lang="ko-KR" altLang="en-US" sz="5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64" y="4153015"/>
            <a:ext cx="2373478" cy="1022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6240" y="3639507"/>
            <a:ext cx="1508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 smtClean="0"/>
              <a:t>압전</a:t>
            </a:r>
            <a:r>
              <a:rPr lang="ko-KR" altLang="en-US" sz="2200" dirty="0" smtClean="0"/>
              <a:t> 센서</a:t>
            </a:r>
            <a:endParaRPr lang="ko-KR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887569" y="5375443"/>
            <a:ext cx="12180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힘 센서</a:t>
            </a:r>
            <a:endParaRPr lang="ko-KR" altLang="en-US" sz="2200" dirty="0"/>
          </a:p>
        </p:txBody>
      </p:sp>
      <p:sp>
        <p:nvSpPr>
          <p:cNvPr id="8" name="오른쪽 화살표 7"/>
          <p:cNvSpPr/>
          <p:nvPr/>
        </p:nvSpPr>
        <p:spPr>
          <a:xfrm>
            <a:off x="2858932" y="3443522"/>
            <a:ext cx="1034042" cy="66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292" y="2467613"/>
            <a:ext cx="3236081" cy="123117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7232010" y="3443522"/>
            <a:ext cx="1034042" cy="665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4585078" y="4078875"/>
            <a:ext cx="1916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증폭</a:t>
            </a:r>
            <a:r>
              <a:rPr lang="en-US" altLang="ko-KR" sz="2200" dirty="0" smtClean="0"/>
              <a:t>, </a:t>
            </a:r>
            <a:r>
              <a:rPr lang="ko-KR" altLang="en-US" sz="2200" dirty="0" err="1" smtClean="0"/>
              <a:t>필터링</a:t>
            </a:r>
            <a:endParaRPr lang="ko-KR" alt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16349" y="4729112"/>
            <a:ext cx="1196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/>
              <a:t>MatLab</a:t>
            </a:r>
            <a:endParaRPr lang="en-US" altLang="ko-KR" sz="2200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727" y="2154019"/>
            <a:ext cx="1809480" cy="14853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21613" y="1779218"/>
            <a:ext cx="3385864" cy="253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1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45989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sz="5000" b="1" dirty="0" smtClean="0"/>
              <a:t>데이터 분석</a:t>
            </a:r>
            <a:endParaRPr lang="ko-KR" altLang="en-US" sz="5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5229225"/>
            <a:ext cx="8596668" cy="1628775"/>
          </a:xfrm>
        </p:spPr>
        <p:txBody>
          <a:bodyPr numCol="2">
            <a:noAutofit/>
          </a:bodyPr>
          <a:lstStyle/>
          <a:p>
            <a:pPr>
              <a:buFont typeface="+mj-lt"/>
              <a:buAutoNum type="arabicPeriod"/>
            </a:pPr>
            <a:r>
              <a:rPr lang="ko-KR" altLang="en-US" sz="2400" dirty="0" smtClean="0"/>
              <a:t>그래프로 나타내기</a:t>
            </a:r>
            <a:endParaRPr lang="en-US" altLang="ko-KR" sz="2400" dirty="0" smtClean="0"/>
          </a:p>
          <a:p>
            <a:pPr>
              <a:buFont typeface="+mj-lt"/>
              <a:buAutoNum type="arabicPeriod"/>
            </a:pPr>
            <a:r>
              <a:rPr lang="en-US" altLang="ko-KR" sz="2400" dirty="0" smtClean="0"/>
              <a:t>TH </a:t>
            </a:r>
            <a:r>
              <a:rPr lang="ko-KR" altLang="en-US" sz="2400" dirty="0" smtClean="0"/>
              <a:t>지정</a:t>
            </a:r>
          </a:p>
          <a:p>
            <a:pPr>
              <a:buFont typeface="+mj-lt"/>
              <a:buAutoNum type="arabicPeriod"/>
            </a:pPr>
            <a:r>
              <a:rPr lang="ko-KR" altLang="en-US" sz="2400" dirty="0" smtClean="0"/>
              <a:t>삽입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삭제</a:t>
            </a:r>
          </a:p>
          <a:p>
            <a:pPr>
              <a:buFont typeface="+mj-lt"/>
              <a:buAutoNum type="arabicPeriod"/>
            </a:pPr>
            <a:r>
              <a:rPr lang="ko-KR" altLang="en-US" sz="2400" dirty="0" smtClean="0"/>
              <a:t>비교 분석</a:t>
            </a:r>
            <a:endParaRPr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999816" cy="362167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153297" y="3904735"/>
            <a:ext cx="6104238" cy="0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377514" y="1666790"/>
            <a:ext cx="510745" cy="29491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361" y="1281583"/>
            <a:ext cx="77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/>
              <a:t>삭제</a:t>
            </a:r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7810303" y="3048641"/>
            <a:ext cx="2340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호흡 횟수</a:t>
            </a:r>
            <a:r>
              <a:rPr lang="en-US" altLang="ko-KR" dirty="0" smtClean="0"/>
              <a:t>: 19</a:t>
            </a:r>
            <a:r>
              <a:rPr lang="ko-KR" altLang="en-US" dirty="0" smtClean="0"/>
              <a:t>회</a:t>
            </a:r>
            <a:endParaRPr lang="en-US" altLang="ko-KR" dirty="0" smtClean="0"/>
          </a:p>
          <a:p>
            <a:r>
              <a:rPr lang="ko-KR" altLang="en-US" dirty="0" smtClean="0"/>
              <a:t>측정 호흡 횟수</a:t>
            </a:r>
            <a:r>
              <a:rPr lang="en-US" altLang="ko-KR" dirty="0" smtClean="0"/>
              <a:t>: 20</a:t>
            </a:r>
            <a:r>
              <a:rPr lang="ko-KR" altLang="en-US" dirty="0" smtClean="0"/>
              <a:t>회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944541" y="1666790"/>
            <a:ext cx="510745" cy="294917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1388" y="1281583"/>
            <a:ext cx="77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삽입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11297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 dirty="0" smtClean="0"/>
              <a:t>삭제</a:t>
            </a:r>
            <a:endParaRPr lang="ko-KR" altLang="en-US" sz="5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7" y="2122904"/>
            <a:ext cx="4410221" cy="219668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478385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2" name="타원 11"/>
          <p:cNvSpPr/>
          <p:nvPr/>
        </p:nvSpPr>
        <p:spPr>
          <a:xfrm>
            <a:off x="2075927" y="2045115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13" name="타원 12"/>
          <p:cNvSpPr/>
          <p:nvPr/>
        </p:nvSpPr>
        <p:spPr>
          <a:xfrm>
            <a:off x="4046604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17" name="직선 연결선 16"/>
          <p:cNvCxnSpPr/>
          <p:nvPr/>
        </p:nvCxnSpPr>
        <p:spPr>
          <a:xfrm>
            <a:off x="1583087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64112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145312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583087" y="2354678"/>
            <a:ext cx="581025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164112" y="2354678"/>
            <a:ext cx="1981200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692" y="2122904"/>
            <a:ext cx="4410221" cy="2196683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469630" y="2354678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31" name="타원 30"/>
          <p:cNvSpPr/>
          <p:nvPr/>
        </p:nvSpPr>
        <p:spPr>
          <a:xfrm>
            <a:off x="9037849" y="2284412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cxnSp>
        <p:nvCxnSpPr>
          <p:cNvPr id="32" name="직선 연결선 31"/>
          <p:cNvCxnSpPr/>
          <p:nvPr/>
        </p:nvCxnSpPr>
        <p:spPr>
          <a:xfrm>
            <a:off x="6574332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136557" y="1600200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574332" y="2354678"/>
            <a:ext cx="2562225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3925" y="519112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IBAR/2 &gt; A</a:t>
            </a:r>
            <a:endParaRPr lang="ko-KR" alt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1792286" y="1911805"/>
            <a:ext cx="15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</a:t>
            </a:r>
            <a:endParaRPr lang="ko-KR" altLang="en-US" sz="2200" dirty="0"/>
          </a:p>
        </p:txBody>
      </p:sp>
      <p:sp>
        <p:nvSpPr>
          <p:cNvPr id="41" name="TextBox 40"/>
          <p:cNvSpPr txBox="1"/>
          <p:nvPr/>
        </p:nvSpPr>
        <p:spPr>
          <a:xfrm>
            <a:off x="3093176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</a:t>
            </a:r>
            <a:endParaRPr lang="ko-KR" altLang="en-US" sz="2200" dirty="0"/>
          </a:p>
        </p:txBody>
      </p:sp>
      <p:sp>
        <p:nvSpPr>
          <p:cNvPr id="42" name="TextBox 41"/>
          <p:cNvSpPr txBox="1"/>
          <p:nvPr/>
        </p:nvSpPr>
        <p:spPr>
          <a:xfrm>
            <a:off x="5869481" y="5191125"/>
            <a:ext cx="397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A+B &gt;IBAR/2</a:t>
            </a:r>
            <a:endParaRPr lang="ko-KR" alt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725003" y="1855588"/>
            <a:ext cx="2162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A+B</a:t>
            </a:r>
            <a:endParaRPr lang="ko-KR" altLang="en-US" sz="2200" dirty="0"/>
          </a:p>
        </p:txBody>
      </p:sp>
      <p:sp>
        <p:nvSpPr>
          <p:cNvPr id="44" name="아래쪽 화살표 43"/>
          <p:cNvSpPr/>
          <p:nvPr/>
        </p:nvSpPr>
        <p:spPr>
          <a:xfrm>
            <a:off x="6934200" y="1666875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/>
          </a:p>
        </p:txBody>
      </p:sp>
      <p:sp>
        <p:nvSpPr>
          <p:cNvPr id="45" name="TextBox 44"/>
          <p:cNvSpPr txBox="1"/>
          <p:nvPr/>
        </p:nvSpPr>
        <p:spPr>
          <a:xfrm>
            <a:off x="6669655" y="1191805"/>
            <a:ext cx="868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/>
              <a:t>삭제</a:t>
            </a:r>
            <a:endParaRPr lang="ko-KR" alt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1377625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2241784" y="1600200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/>
              <a:t>2</a:t>
            </a:r>
            <a:endParaRPr lang="ko-KR" altLang="en-US" sz="2200" dirty="0"/>
          </a:p>
        </p:txBody>
      </p:sp>
      <p:sp>
        <p:nvSpPr>
          <p:cNvPr id="30" name="TextBox 29"/>
          <p:cNvSpPr txBox="1"/>
          <p:nvPr/>
        </p:nvSpPr>
        <p:spPr>
          <a:xfrm>
            <a:off x="4253853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33" name="TextBox 32"/>
          <p:cNvSpPr txBox="1"/>
          <p:nvPr/>
        </p:nvSpPr>
        <p:spPr>
          <a:xfrm>
            <a:off x="9242367" y="1911805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3</a:t>
            </a:r>
            <a:endParaRPr lang="ko-KR" alt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6369523" y="1946452"/>
            <a:ext cx="171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1</a:t>
            </a:r>
            <a:endParaRPr lang="ko-KR" alt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6150301"/>
            <a:ext cx="324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IBAR : </a:t>
            </a:r>
            <a:r>
              <a:rPr lang="ko-KR" altLang="en-US" sz="2000" dirty="0" smtClean="0"/>
              <a:t>호흡 간격 평균값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0170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 dirty="0" smtClean="0"/>
              <a:t>삽입</a:t>
            </a:r>
            <a:endParaRPr lang="ko-KR" altLang="en-US" sz="50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3867943" cy="260191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256777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타원 5"/>
          <p:cNvSpPr/>
          <p:nvPr/>
        </p:nvSpPr>
        <p:spPr>
          <a:xfrm>
            <a:off x="4047602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354487" y="2577757"/>
            <a:ext cx="2807938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54487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162425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09" y="1930400"/>
            <a:ext cx="3867943" cy="260191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276452" y="2454690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타원 12"/>
          <p:cNvSpPr/>
          <p:nvPr/>
        </p:nvSpPr>
        <p:spPr>
          <a:xfrm>
            <a:off x="9067277" y="2566229"/>
            <a:ext cx="200025" cy="2000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374162" y="2577757"/>
            <a:ext cx="131445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374162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82100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688612" y="2009775"/>
            <a:ext cx="0" cy="2428875"/>
          </a:xfrm>
          <a:prstGeom prst="line">
            <a:avLst/>
          </a:prstGeom>
          <a:ln w="381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18021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688612" y="2566229"/>
            <a:ext cx="1493488" cy="0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40875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8144843" y="2085358"/>
            <a:ext cx="581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5" name="아래쪽 화살표 24"/>
          <p:cNvSpPr/>
          <p:nvPr/>
        </p:nvSpPr>
        <p:spPr>
          <a:xfrm>
            <a:off x="7493349" y="1459087"/>
            <a:ext cx="390525" cy="456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7228804" y="984017"/>
            <a:ext cx="86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삽입</a:t>
            </a:r>
            <a:endParaRPr lang="ko-KR" alt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77334" y="4848225"/>
            <a:ext cx="4085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 &gt; IBAR*2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46028" y="4848225"/>
            <a:ext cx="408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IBAR*2 &gt; A</a:t>
            </a:r>
          </a:p>
          <a:p>
            <a:pPr algn="ctr"/>
            <a:r>
              <a:rPr lang="en-US" altLang="ko-KR" sz="2400" dirty="0" smtClean="0"/>
              <a:t>IBAR*2 &gt; B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3387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727</TotalTime>
  <Words>156</Words>
  <Application>Microsoft Office PowerPoint</Application>
  <PresentationFormat>사용자 지정</PresentationFormat>
  <Paragraphs>69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패싯</vt:lpstr>
      <vt:lpstr>U S N</vt:lpstr>
      <vt:lpstr>목차</vt:lpstr>
      <vt:lpstr>U S N 이란?</vt:lpstr>
      <vt:lpstr>USN팀 소개</vt:lpstr>
      <vt:lpstr>USN팀에서 무엇을 하고 있나?</vt:lpstr>
      <vt:lpstr>실험 방법</vt:lpstr>
      <vt:lpstr>데이터 분석</vt:lpstr>
      <vt:lpstr>삭제</vt:lpstr>
      <vt:lpstr>삽입</vt:lpstr>
      <vt:lpstr>향후 진행계획</vt:lpstr>
      <vt:lpstr>질의응답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 S N</dc:title>
  <dc:creator>김원명</dc:creator>
  <cp:lastModifiedBy>Hwang</cp:lastModifiedBy>
  <cp:revision>40</cp:revision>
  <dcterms:created xsi:type="dcterms:W3CDTF">2016-09-20T13:04:17Z</dcterms:created>
  <dcterms:modified xsi:type="dcterms:W3CDTF">2017-06-27T11:06:15Z</dcterms:modified>
</cp:coreProperties>
</file>